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43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1050"/>
            <a:ext cx="1800000" cy="536575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rasoir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672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crème à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rasé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70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l’après</a:t>
            </a:r>
            <a:r>
              <a:rPr lang="en-GB" sz="16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16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rasage</a:t>
            </a:r>
            <a:endParaRPr lang="en-GB" sz="16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868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déodorant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19380" y="414195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rouge à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lèvres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67200" y="414195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parfum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677000" y="4191953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>
                <a:solidFill>
                  <a:srgbClr val="0000CC"/>
                </a:solidFill>
                <a:latin typeface="Comic Sans MS" panose="030F0702030302020204" pitchFamily="66" charset="0"/>
              </a:rPr>
              <a:t>le fond de </a:t>
            </a:r>
            <a:r>
              <a:rPr lang="en-GB" sz="22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teint</a:t>
            </a:r>
            <a:endParaRPr lang="en-GB" sz="22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86800" y="4191953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l’ombre</a:t>
            </a:r>
            <a:r>
              <a:rPr lang="en-GB" sz="2200" dirty="0">
                <a:solidFill>
                  <a:srgbClr val="0000CC"/>
                </a:solidFill>
                <a:latin typeface="Comic Sans MS" panose="030F0702030302020204" pitchFamily="66" charset="0"/>
              </a:rPr>
              <a:t> à </a:t>
            </a:r>
            <a:r>
              <a:rPr lang="en-GB" sz="22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paupières</a:t>
            </a:r>
            <a:endParaRPr lang="en-GB" sz="22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19380" y="609649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l’eye</a:t>
            </a:r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-liner/crayon pour les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yeux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490900" y="6087146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la crème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677000" y="6119774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1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1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vernis</a:t>
            </a:r>
            <a:r>
              <a:rPr lang="en-GB" sz="21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/>
            </a:r>
            <a:br>
              <a:rPr lang="en-GB" sz="2100" dirty="0" smtClean="0">
                <a:solidFill>
                  <a:srgbClr val="0000CC"/>
                </a:solidFill>
                <a:latin typeface="Comic Sans MS" panose="030F0702030302020204" pitchFamily="66" charset="0"/>
              </a:rPr>
            </a:br>
            <a:r>
              <a:rPr lang="en-GB" sz="21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à </a:t>
            </a:r>
            <a:r>
              <a:rPr lang="en-GB" sz="21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ongles</a:t>
            </a:r>
            <a:endParaRPr lang="en-GB" sz="21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86800" y="6096496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l’assainisseur</a:t>
            </a:r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d’air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04800" y="76200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latin typeface="Comic Sans MS" panose="030F0702030302020204" pitchFamily="66" charset="0"/>
              </a:rPr>
              <a:t>Beauty</a:t>
            </a:r>
            <a:r>
              <a:rPr lang="es-ES" sz="2400" b="1" dirty="0" smtClean="0">
                <a:latin typeface="Comic Sans MS" panose="030F0702030302020204" pitchFamily="66" charset="0"/>
              </a:rPr>
              <a:t> and </a:t>
            </a:r>
            <a:r>
              <a:rPr lang="es-ES" sz="2400" b="1" dirty="0" err="1">
                <a:latin typeface="Comic Sans MS" panose="030F0702030302020204" pitchFamily="66" charset="0"/>
              </a:rPr>
              <a:t>b</a:t>
            </a:r>
            <a:r>
              <a:rPr lang="es-ES" sz="2400" b="1" dirty="0" err="1" smtClean="0">
                <a:latin typeface="Comic Sans MS" panose="030F0702030302020204" pitchFamily="66" charset="0"/>
              </a:rPr>
              <a:t>athroom</a:t>
            </a:r>
            <a:r>
              <a:rPr lang="es-ES" sz="2400" b="1" dirty="0" smtClean="0">
                <a:latin typeface="Comic Sans MS" panose="030F0702030302020204" pitchFamily="66" charset="0"/>
              </a:rPr>
              <a:t> – </a:t>
            </a:r>
            <a:r>
              <a:rPr lang="es-ES" sz="2400" b="1" dirty="0" err="1">
                <a:solidFill>
                  <a:srgbClr val="0000CC"/>
                </a:solidFill>
                <a:latin typeface="Comic Sans MS" panose="030F0702030302020204" pitchFamily="66" charset="0"/>
              </a:rPr>
              <a:t>Beauté</a:t>
            </a:r>
            <a:r>
              <a:rPr lang="es-ES" sz="2400" b="1" dirty="0">
                <a:solidFill>
                  <a:srgbClr val="0000CC"/>
                </a:solidFill>
                <a:latin typeface="Comic Sans MS" panose="030F0702030302020204" pitchFamily="66" charset="0"/>
              </a:rPr>
              <a:t> et </a:t>
            </a:r>
            <a:r>
              <a:rPr lang="es-ES" sz="2400" b="1" dirty="0" err="1">
                <a:solidFill>
                  <a:srgbClr val="0000CC"/>
                </a:solidFill>
                <a:latin typeface="Comic Sans MS" panose="030F0702030302020204" pitchFamily="66" charset="0"/>
              </a:rPr>
              <a:t>bain</a:t>
            </a:r>
            <a:endParaRPr lang="es-ES" sz="2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250" y="635758"/>
            <a:ext cx="1333500" cy="12541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1381" y="4754116"/>
            <a:ext cx="1090838" cy="11593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1825" y="4754116"/>
            <a:ext cx="1290750" cy="134238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1425" y="635757"/>
            <a:ext cx="1290750" cy="1384591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8961" y="2755991"/>
            <a:ext cx="1415678" cy="1380285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9425" y="4754116"/>
            <a:ext cx="1290750" cy="1159345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46728" y="2755142"/>
            <a:ext cx="1181100" cy="1381134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5052" y="2639212"/>
            <a:ext cx="1281847" cy="1289637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71715" y="4754116"/>
            <a:ext cx="1417816" cy="1335534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21825" y="2755142"/>
            <a:ext cx="1252215" cy="1381134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6158" y="635757"/>
            <a:ext cx="1419634" cy="1469412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88465" y="635757"/>
            <a:ext cx="1157469" cy="137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Comic Sans MS</vt:lpstr>
      <vt:lpstr>Office Theme</vt:lpstr>
      <vt:lpstr>le rasoir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Stefan</cp:lastModifiedBy>
  <cp:revision>11</cp:revision>
  <dcterms:created xsi:type="dcterms:W3CDTF">2006-08-16T00:00:00Z</dcterms:created>
  <dcterms:modified xsi:type="dcterms:W3CDTF">2015-11-22T21:46:26Z</dcterms:modified>
</cp:coreProperties>
</file>